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6858000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govI" initials="N" lastIdx="5" clrIdx="0">
    <p:extLst>
      <p:ext uri="{19B8F6BF-5375-455C-9EA6-DF929625EA0E}">
        <p15:presenceInfo xmlns:p15="http://schemas.microsoft.com/office/powerpoint/2012/main" userId="Ngov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1716" y="-19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9-06T10:41:29.918" idx="1">
    <p:pos x="2103" y="6446"/>
    <p:text>Ganti Sesuai Halaman</p:text>
    <p:extLst>
      <p:ext uri="{C676402C-5697-4E1C-873F-D02D1690AC5C}">
        <p15:threadingInfo xmlns:p15="http://schemas.microsoft.com/office/powerpoint/2012/main" timeZoneBias="-480"/>
      </p:ext>
    </p:extLst>
  </p:cm>
  <p:cm authorId="1" dt="2019-09-06T10:42:07.241" idx="2">
    <p:pos x="1551" y="6393"/>
    <p:text>Ganti Dengan Nomor Terbitan</p:text>
    <p:extLst>
      <p:ext uri="{C676402C-5697-4E1C-873F-D02D1690AC5C}">
        <p15:threadingInfo xmlns:p15="http://schemas.microsoft.com/office/powerpoint/2012/main" timeZoneBias="-480"/>
      </p:ext>
    </p:extLst>
  </p:cm>
  <p:cm authorId="1" dt="2019-09-06T10:42:33" idx="3">
    <p:pos x="1005" y="6393"/>
    <p:text>Ganti Dengan Volume Jurnal</p:text>
    <p:extLst>
      <p:ext uri="{C676402C-5697-4E1C-873F-D02D1690AC5C}">
        <p15:threadingInfo xmlns:p15="http://schemas.microsoft.com/office/powerpoint/2012/main" timeZoneBias="-480"/>
      </p:ext>
    </p:extLst>
  </p:cm>
  <p:cm authorId="1" dt="2019-09-06T10:43:47.380" idx="5">
    <p:pos x="2754" y="6435"/>
    <p:text>Ganti Dengan Bulan Tahun Terbitan</p:text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749795"/>
            <a:ext cx="5829300" cy="372233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615678"/>
            <a:ext cx="5143500" cy="258137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C74B2-64E0-40D0-A855-E03522094CEC}" type="datetimeFigureOut">
              <a:rPr lang="id-ID" smtClean="0"/>
              <a:t>06/09/2019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5624-9F9B-4666-8FE8-57967C1979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315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C74B2-64E0-40D0-A855-E03522094CEC}" type="datetimeFigureOut">
              <a:rPr lang="id-ID" smtClean="0"/>
              <a:t>06/09/2019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5624-9F9B-4666-8FE8-57967C1979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33606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69240"/>
            <a:ext cx="1478756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69240"/>
            <a:ext cx="4350544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C74B2-64E0-40D0-A855-E03522094CEC}" type="datetimeFigureOut">
              <a:rPr lang="id-ID" smtClean="0"/>
              <a:t>06/09/2019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5624-9F9B-4666-8FE8-57967C1979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82328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C74B2-64E0-40D0-A855-E03522094CEC}" type="datetimeFigureOut">
              <a:rPr lang="id-ID" smtClean="0"/>
              <a:t>06/09/2019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5624-9F9B-4666-8FE8-57967C1979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35827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665532"/>
            <a:ext cx="5915025" cy="4447496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7155103"/>
            <a:ext cx="5915025" cy="2338833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C74B2-64E0-40D0-A855-E03522094CEC}" type="datetimeFigureOut">
              <a:rPr lang="id-ID" smtClean="0"/>
              <a:t>06/09/2019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5624-9F9B-4666-8FE8-57967C1979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58543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846200"/>
            <a:ext cx="2914650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846200"/>
            <a:ext cx="2914650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C74B2-64E0-40D0-A855-E03522094CEC}" type="datetimeFigureOut">
              <a:rPr lang="id-ID" smtClean="0"/>
              <a:t>06/09/2019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5624-9F9B-4666-8FE8-57967C1979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10939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69242"/>
            <a:ext cx="5915025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620980"/>
            <a:ext cx="2901255" cy="128450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905482"/>
            <a:ext cx="2901255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620980"/>
            <a:ext cx="2915543" cy="128450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905482"/>
            <a:ext cx="2915543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C74B2-64E0-40D0-A855-E03522094CEC}" type="datetimeFigureOut">
              <a:rPr lang="id-ID" smtClean="0"/>
              <a:t>06/09/2019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5624-9F9B-4666-8FE8-57967C1979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5283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C74B2-64E0-40D0-A855-E03522094CEC}" type="datetimeFigureOut">
              <a:rPr lang="id-ID" smtClean="0"/>
              <a:t>06/09/2019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5624-9F9B-4666-8FE8-57967C1979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2507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C74B2-64E0-40D0-A855-E03522094CEC}" type="datetimeFigureOut">
              <a:rPr lang="id-ID" smtClean="0"/>
              <a:t>06/09/2019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5624-9F9B-4666-8FE8-57967C1979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86755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12788"/>
            <a:ext cx="2211884" cy="2494756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539425"/>
            <a:ext cx="3471863" cy="759811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07544"/>
            <a:ext cx="2211884" cy="594237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C74B2-64E0-40D0-A855-E03522094CEC}" type="datetimeFigureOut">
              <a:rPr lang="id-ID" smtClean="0"/>
              <a:t>06/09/2019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5624-9F9B-4666-8FE8-57967C1979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20707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12788"/>
            <a:ext cx="2211884" cy="2494756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539425"/>
            <a:ext cx="3471863" cy="759811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07544"/>
            <a:ext cx="2211884" cy="594237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C74B2-64E0-40D0-A855-E03522094CEC}" type="datetimeFigureOut">
              <a:rPr lang="id-ID" smtClean="0"/>
              <a:t>06/09/2019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5624-9F9B-4666-8FE8-57967C1979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71161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69242"/>
            <a:ext cx="5915025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846200"/>
            <a:ext cx="5915025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909729"/>
            <a:ext cx="154305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C74B2-64E0-40D0-A855-E03522094CEC}" type="datetimeFigureOut">
              <a:rPr lang="id-ID" smtClean="0"/>
              <a:t>06/09/2019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909729"/>
            <a:ext cx="2314575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909729"/>
            <a:ext cx="154305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D5624-9F9B-4666-8FE8-57967C1979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93407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49B7A6B7-1607-4250-9DA5-475C5C3281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069181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B5C0C94-1C1B-4F0F-90DF-C54FF1DEAD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3935" y="9590426"/>
            <a:ext cx="1440722" cy="975973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8491F8C1-416F-4171-9F5D-33D3724D08C4}"/>
              </a:ext>
            </a:extLst>
          </p:cNvPr>
          <p:cNvSpPr txBox="1"/>
          <p:nvPr/>
        </p:nvSpPr>
        <p:spPr>
          <a:xfrm>
            <a:off x="4502150" y="10052883"/>
            <a:ext cx="7810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ISSN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863F8F8-AD00-408D-8930-D0D4B430E90C}"/>
              </a:ext>
            </a:extLst>
          </p:cNvPr>
          <p:cNvSpPr txBox="1"/>
          <p:nvPr/>
        </p:nvSpPr>
        <p:spPr>
          <a:xfrm>
            <a:off x="3425825" y="10024308"/>
            <a:ext cx="11906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err="1">
                <a:latin typeface="Arial" panose="020B0604020202020204" pitchFamily="34" charset="0"/>
                <a:cs typeface="Arial" panose="020B0604020202020204" pitchFamily="34" charset="0"/>
              </a:rPr>
              <a:t>Banjarbaru</a:t>
            </a:r>
            <a:endParaRPr lang="id-ID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941DE0D-AC1C-4573-814E-9BE78EEB4704}"/>
              </a:ext>
            </a:extLst>
          </p:cNvPr>
          <p:cNvSpPr txBox="1"/>
          <p:nvPr/>
        </p:nvSpPr>
        <p:spPr>
          <a:xfrm>
            <a:off x="3425825" y="10170358"/>
            <a:ext cx="11906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Maret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2019</a:t>
            </a:r>
            <a:endParaRPr lang="id-ID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584A00C-DABE-41C0-9C31-012DA8B8B208}"/>
              </a:ext>
            </a:extLst>
          </p:cNvPr>
          <p:cNvSpPr txBox="1"/>
          <p:nvPr/>
        </p:nvSpPr>
        <p:spPr>
          <a:xfrm>
            <a:off x="2587625" y="10025057"/>
            <a:ext cx="11906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err="1">
                <a:latin typeface="Arial" panose="020B0604020202020204" pitchFamily="34" charset="0"/>
                <a:cs typeface="Arial" panose="020B0604020202020204" pitchFamily="34" charset="0"/>
              </a:rPr>
              <a:t>Halaman</a:t>
            </a:r>
            <a:endParaRPr lang="id-ID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41DAE63-E8DF-4056-9368-362FD7C43FA5}"/>
              </a:ext>
            </a:extLst>
          </p:cNvPr>
          <p:cNvSpPr txBox="1"/>
          <p:nvPr/>
        </p:nvSpPr>
        <p:spPr>
          <a:xfrm>
            <a:off x="2584450" y="10190157"/>
            <a:ext cx="11906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1-50</a:t>
            </a:r>
            <a:endParaRPr lang="id-ID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4288B4F-D968-4082-A2B8-A22976E258CB}"/>
              </a:ext>
            </a:extLst>
          </p:cNvPr>
          <p:cNvSpPr txBox="1"/>
          <p:nvPr/>
        </p:nvSpPr>
        <p:spPr>
          <a:xfrm>
            <a:off x="1711325" y="10107607"/>
            <a:ext cx="11906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No. 1</a:t>
            </a:r>
            <a:endParaRPr lang="id-ID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3D86484-1A43-406E-8257-F693897A09DE}"/>
              </a:ext>
            </a:extLst>
          </p:cNvPr>
          <p:cNvSpPr txBox="1"/>
          <p:nvPr/>
        </p:nvSpPr>
        <p:spPr>
          <a:xfrm>
            <a:off x="831850" y="10107607"/>
            <a:ext cx="11906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Vol. 1</a:t>
            </a:r>
            <a:endParaRPr lang="id-ID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F7F5144-3151-4878-8D41-E1BB0F76064C}"/>
              </a:ext>
            </a:extLst>
          </p:cNvPr>
          <p:cNvSpPr txBox="1"/>
          <p:nvPr/>
        </p:nvSpPr>
        <p:spPr>
          <a:xfrm>
            <a:off x="31070" y="10108470"/>
            <a:ext cx="11906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JRG</a:t>
            </a:r>
            <a:endParaRPr lang="id-ID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9F95834-5CF7-41E3-852E-F5E0E3D4F4F1}"/>
              </a:ext>
            </a:extLst>
          </p:cNvPr>
          <p:cNvSpPr txBox="1"/>
          <p:nvPr/>
        </p:nvSpPr>
        <p:spPr>
          <a:xfrm>
            <a:off x="355600" y="5345906"/>
            <a:ext cx="6502400" cy="861774"/>
          </a:xfrm>
          <a:prstGeom prst="rect">
            <a:avLst/>
          </a:prstGeom>
          <a:solidFill>
            <a:schemeClr val="accent1">
              <a:lumMod val="50000"/>
              <a:alpha val="57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Judul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Artikel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Nama Author</a:t>
            </a:r>
          </a:p>
          <a:p>
            <a:r>
              <a:rPr lang="en-US" sz="1400" dirty="0" err="1">
                <a:solidFill>
                  <a:schemeClr val="bg1"/>
                </a:solidFill>
              </a:rPr>
              <a:t>Halaman</a:t>
            </a:r>
            <a:endParaRPr lang="id-ID" sz="1400" dirty="0">
              <a:solidFill>
                <a:schemeClr val="bg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0DBDD79-1969-42C7-855B-84A3534592F3}"/>
              </a:ext>
            </a:extLst>
          </p:cNvPr>
          <p:cNvSpPr/>
          <p:nvPr/>
        </p:nvSpPr>
        <p:spPr>
          <a:xfrm>
            <a:off x="0" y="5345907"/>
            <a:ext cx="355600" cy="4316174"/>
          </a:xfrm>
          <a:prstGeom prst="rect">
            <a:avLst/>
          </a:prstGeom>
          <a:solidFill>
            <a:schemeClr val="accent1">
              <a:lumMod val="50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51B2456-3990-46A2-9FF6-A50C34A57D87}"/>
              </a:ext>
            </a:extLst>
          </p:cNvPr>
          <p:cNvSpPr txBox="1"/>
          <p:nvPr/>
        </p:nvSpPr>
        <p:spPr>
          <a:xfrm>
            <a:off x="355600" y="6209506"/>
            <a:ext cx="6502400" cy="861774"/>
          </a:xfrm>
          <a:prstGeom prst="rect">
            <a:avLst/>
          </a:prstGeom>
          <a:solidFill>
            <a:schemeClr val="accent1">
              <a:lumMod val="50000"/>
              <a:alpha val="57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Judul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Artikel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Nama Author</a:t>
            </a:r>
          </a:p>
          <a:p>
            <a:r>
              <a:rPr lang="en-US" sz="1400" dirty="0" err="1">
                <a:solidFill>
                  <a:schemeClr val="bg1"/>
                </a:solidFill>
              </a:rPr>
              <a:t>Halaman</a:t>
            </a:r>
            <a:endParaRPr lang="id-ID" sz="1400" dirty="0">
              <a:solidFill>
                <a:schemeClr val="bg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6AF6F27-AD36-48FB-A92C-68C9554A38AF}"/>
              </a:ext>
            </a:extLst>
          </p:cNvPr>
          <p:cNvSpPr txBox="1"/>
          <p:nvPr/>
        </p:nvSpPr>
        <p:spPr>
          <a:xfrm>
            <a:off x="355600" y="7073106"/>
            <a:ext cx="6502400" cy="861774"/>
          </a:xfrm>
          <a:prstGeom prst="rect">
            <a:avLst/>
          </a:prstGeom>
          <a:solidFill>
            <a:schemeClr val="accent1">
              <a:lumMod val="50000"/>
              <a:alpha val="57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Judul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Artikel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Nama Author</a:t>
            </a:r>
          </a:p>
          <a:p>
            <a:r>
              <a:rPr lang="en-US" sz="1400" dirty="0" err="1">
                <a:solidFill>
                  <a:schemeClr val="bg1"/>
                </a:solidFill>
              </a:rPr>
              <a:t>Halaman</a:t>
            </a:r>
            <a:endParaRPr lang="id-ID" sz="1400" dirty="0">
              <a:solidFill>
                <a:schemeClr val="bg1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75539BF-CB89-4645-B752-C1C10B28633A}"/>
              </a:ext>
            </a:extLst>
          </p:cNvPr>
          <p:cNvSpPr txBox="1"/>
          <p:nvPr/>
        </p:nvSpPr>
        <p:spPr>
          <a:xfrm>
            <a:off x="355600" y="7936706"/>
            <a:ext cx="6502400" cy="861774"/>
          </a:xfrm>
          <a:prstGeom prst="rect">
            <a:avLst/>
          </a:prstGeom>
          <a:solidFill>
            <a:schemeClr val="accent1">
              <a:lumMod val="50000"/>
              <a:alpha val="57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Judul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Artikel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Nama Author</a:t>
            </a:r>
          </a:p>
          <a:p>
            <a:r>
              <a:rPr lang="en-US" sz="1400" dirty="0" err="1">
                <a:solidFill>
                  <a:schemeClr val="bg1"/>
                </a:solidFill>
              </a:rPr>
              <a:t>Halaman</a:t>
            </a:r>
            <a:endParaRPr lang="id-ID" sz="1400" dirty="0">
              <a:solidFill>
                <a:schemeClr val="bg1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54B3BA0-6976-43E0-A5DA-54EECF624956}"/>
              </a:ext>
            </a:extLst>
          </p:cNvPr>
          <p:cNvSpPr txBox="1"/>
          <p:nvPr/>
        </p:nvSpPr>
        <p:spPr>
          <a:xfrm>
            <a:off x="355600" y="8800306"/>
            <a:ext cx="6502400" cy="861774"/>
          </a:xfrm>
          <a:prstGeom prst="rect">
            <a:avLst/>
          </a:prstGeom>
          <a:solidFill>
            <a:schemeClr val="accent1">
              <a:lumMod val="50000"/>
              <a:alpha val="57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Judul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Artikel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Nama Author</a:t>
            </a:r>
          </a:p>
          <a:p>
            <a:r>
              <a:rPr lang="en-US" sz="1400" dirty="0" err="1">
                <a:solidFill>
                  <a:schemeClr val="bg1"/>
                </a:solidFill>
              </a:rPr>
              <a:t>Halaman</a:t>
            </a:r>
            <a:endParaRPr lang="id-ID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452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38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NgovI</dc:creator>
  <cp:lastModifiedBy>NgovI</cp:lastModifiedBy>
  <cp:revision>6</cp:revision>
  <dcterms:created xsi:type="dcterms:W3CDTF">2019-09-06T01:57:10Z</dcterms:created>
  <dcterms:modified xsi:type="dcterms:W3CDTF">2019-09-06T02:54:24Z</dcterms:modified>
</cp:coreProperties>
</file>